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D9EA-EE5D-47F8-B0A3-933A9DE4269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E1C04-C5EE-42E3-98EE-4C7B86D26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skie_kartinki_dlya_fona_11_05182724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по развитию речи для детей среднего возраста</a:t>
            </a:r>
            <a:endParaRPr lang="ru-RU" sz="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86874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929750" cy="6572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429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50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50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50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72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Игры по развитию речи для детей среднего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по развитию речи для детей среднего возраста</dc:title>
  <dc:creator>NENQ</dc:creator>
  <cp:lastModifiedBy>NENQ</cp:lastModifiedBy>
  <cp:revision>7</cp:revision>
  <dcterms:created xsi:type="dcterms:W3CDTF">2020-04-21T17:32:48Z</dcterms:created>
  <dcterms:modified xsi:type="dcterms:W3CDTF">2020-04-21T19:55:18Z</dcterms:modified>
</cp:coreProperties>
</file>